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09" r:id="rId3"/>
    <p:sldId id="410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鞋类" initials="鞋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232"/>
        <p:guide pos="384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1-29T23:08:23.575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comments" Target="../comments/comment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63.xml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64.xml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6F6D9507F2A3861E0C93C0C76DD3A5E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69595" y="381000"/>
            <a:ext cx="2813050" cy="6096000"/>
          </a:xfrm>
          <a:prstGeom prst="rect">
            <a:avLst/>
          </a:prstGeom>
        </p:spPr>
      </p:pic>
      <p:pic>
        <p:nvPicPr>
          <p:cNvPr id="5" name="图片 4" descr="21F5679AD8CC2F7D63FB1C23B189D33B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8490" y="381000"/>
            <a:ext cx="2813050" cy="6096000"/>
          </a:xfrm>
          <a:prstGeom prst="rect">
            <a:avLst/>
          </a:prstGeom>
        </p:spPr>
      </p:pic>
      <p:pic>
        <p:nvPicPr>
          <p:cNvPr id="7" name="图片 6" descr="3BAB06C2AE44B31185EE940B8BBFDB9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0415" y="381000"/>
            <a:ext cx="2813050" cy="6096000"/>
          </a:xfrm>
          <a:prstGeom prst="rect">
            <a:avLst/>
          </a:prstGeom>
        </p:spPr>
      </p:pic>
      <p:cxnSp>
        <p:nvCxnSpPr>
          <p:cNvPr id="12" name="直接连接符 11"/>
          <p:cNvCxnSpPr/>
          <p:nvPr/>
        </p:nvCxnSpPr>
        <p:spPr>
          <a:xfrm>
            <a:off x="1094105" y="1908810"/>
            <a:ext cx="0" cy="723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4493895" y="5033010"/>
            <a:ext cx="2570480" cy="3683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pPr algn="ctr"/>
            <a:r>
              <a:rPr lang="zh-CN" altLang="en-US"/>
              <a:t>点击课群</a:t>
            </a:r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8536940" y="4853305"/>
            <a:ext cx="2540000" cy="3683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p>
            <a:pPr algn="ctr"/>
            <a:r>
              <a:rPr lang="zh-CN" altLang="en-US"/>
              <a:t>点击添加课群</a:t>
            </a:r>
            <a:endParaRPr lang="zh-CN" altLang="en-US"/>
          </a:p>
        </p:txBody>
      </p:sp>
      <p:cxnSp>
        <p:nvCxnSpPr>
          <p:cNvPr id="22" name="直接箭头连接符 21"/>
          <p:cNvCxnSpPr/>
          <p:nvPr/>
        </p:nvCxnSpPr>
        <p:spPr>
          <a:xfrm flipH="1">
            <a:off x="934720" y="1951990"/>
            <a:ext cx="224790" cy="57340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629920" y="1639570"/>
            <a:ext cx="2562225" cy="36830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algn="l"/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进入易班点击易班优课</a:t>
            </a:r>
            <a:endParaRPr lang="zh-CN" altLang="en-US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3" name="直接箭头连接符 22"/>
          <p:cNvCxnSpPr/>
          <p:nvPr/>
        </p:nvCxnSpPr>
        <p:spPr>
          <a:xfrm>
            <a:off x="5873750" y="5368290"/>
            <a:ext cx="297815" cy="52197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stCxn id="20" idx="2"/>
          </p:cNvCxnSpPr>
          <p:nvPr/>
        </p:nvCxnSpPr>
        <p:spPr>
          <a:xfrm flipH="1">
            <a:off x="9696450" y="5221605"/>
            <a:ext cx="110490" cy="59626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custDataLst>
      <p:tags r:id="rId4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 descr="3CAA6CD63844FBF40A708C16B19A7A5A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58200" y="546735"/>
            <a:ext cx="2771140" cy="6006465"/>
          </a:xfrm>
          <a:prstGeom prst="rect">
            <a:avLst/>
          </a:prstGeom>
        </p:spPr>
      </p:pic>
      <p:pic>
        <p:nvPicPr>
          <p:cNvPr id="7" name="图片 6" descr="A420C6C357ED835E1B77F8945369B25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2955" y="482600"/>
            <a:ext cx="2770505" cy="6005195"/>
          </a:xfrm>
          <a:prstGeom prst="rect">
            <a:avLst/>
          </a:prstGeom>
        </p:spPr>
      </p:pic>
      <p:pic>
        <p:nvPicPr>
          <p:cNvPr id="4" name="图片 3" descr="FCEC575C5C48D10E4B03B991B5E10D0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135" y="482600"/>
            <a:ext cx="2771140" cy="600773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223010" y="3702050"/>
            <a:ext cx="1852930" cy="3683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p>
            <a:pPr algn="ctr"/>
            <a:r>
              <a:rPr lang="zh-CN" altLang="en-US"/>
              <a:t>输入邀请码</a:t>
            </a:r>
            <a:endParaRPr lang="zh-CN" altLang="en-US"/>
          </a:p>
        </p:txBody>
      </p:sp>
      <p:cxnSp>
        <p:nvCxnSpPr>
          <p:cNvPr id="13" name="直接箭头连接符 12"/>
          <p:cNvCxnSpPr/>
          <p:nvPr/>
        </p:nvCxnSpPr>
        <p:spPr>
          <a:xfrm flipH="1">
            <a:off x="9086850" y="4048125"/>
            <a:ext cx="188595" cy="42100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8458200" y="3702050"/>
            <a:ext cx="2496820" cy="3683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p>
            <a:pPr algn="ctr"/>
            <a:r>
              <a:rPr lang="zh-CN" altLang="en-US"/>
              <a:t>点击在线考试</a:t>
            </a:r>
            <a:endParaRPr lang="zh-CN" altLang="en-US"/>
          </a:p>
        </p:txBody>
      </p:sp>
      <p:cxnSp>
        <p:nvCxnSpPr>
          <p:cNvPr id="15" name="直接箭头连接符 14"/>
          <p:cNvCxnSpPr/>
          <p:nvPr/>
        </p:nvCxnSpPr>
        <p:spPr>
          <a:xfrm flipV="1">
            <a:off x="5207635" y="2736850"/>
            <a:ext cx="188595" cy="36957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4592955" y="3106420"/>
            <a:ext cx="2794000" cy="64516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p>
            <a:pPr algn="ctr"/>
            <a:r>
              <a:rPr lang="zh-CN" altLang="en-US"/>
              <a:t>点击学党史•知校史•共成长网络知识竞赛</a:t>
            </a:r>
            <a:endParaRPr lang="zh-CN" altLang="en-US"/>
          </a:p>
        </p:txBody>
      </p:sp>
    </p:spTree>
    <p:custDataLst>
      <p:tags r:id="rId4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WPS 演示</Application>
  <PresentationFormat>宽屏</PresentationFormat>
  <Paragraphs>12</Paragraphs>
  <Slides>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空白演示</vt:lpstr>
      <vt:lpstr>空白演示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物语星空</cp:lastModifiedBy>
  <cp:revision>175</cp:revision>
  <dcterms:created xsi:type="dcterms:W3CDTF">2019-06-19T02:08:00Z</dcterms:created>
  <dcterms:modified xsi:type="dcterms:W3CDTF">2021-11-29T15:49:19Z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2052-11.1.0.9914</vt:lpwstr>
  </property>
</Properties>
</file>